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gif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0" t="0" r="10747" b="0"/>
          <a:stretch>
            <a:fillRect/>
          </a:stretch>
        </p:blipFill>
        <p:spPr>
          <a:xfrm>
            <a:off x="10296913" y="6111209"/>
            <a:ext cx="1489465" cy="51471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大標題文字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16" name="內文層級一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" name="幻燈片編號"/>
          <p:cNvSpPr txBox="1"/>
          <p:nvPr>
            <p:ph type="sldNum" sz="quarter" idx="2"/>
          </p:nvPr>
        </p:nvSpPr>
        <p:spPr>
          <a:xfrm>
            <a:off x="86106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5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gi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0" t="0" r="10747" b="0"/>
          <a:stretch>
            <a:fillRect/>
          </a:stretch>
        </p:blipFill>
        <p:spPr>
          <a:xfrm>
            <a:off x="10296913" y="6111209"/>
            <a:ext cx="1489465" cy="5147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大標題文字"/>
          <p:cNvSpPr txBox="1"/>
          <p:nvPr>
            <p:ph type="title"/>
          </p:nvPr>
        </p:nvSpPr>
        <p:spPr>
          <a:xfrm>
            <a:off x="1463039" y="512619"/>
            <a:ext cx="9371216" cy="1278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5" name="內文層級一…"/>
          <p:cNvSpPr txBox="1"/>
          <p:nvPr>
            <p:ph type="body" idx="1"/>
          </p:nvPr>
        </p:nvSpPr>
        <p:spPr>
          <a:xfrm>
            <a:off x="1463039" y="1898072"/>
            <a:ext cx="9371216" cy="4278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" name="幻燈片編號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1pPr>
      <a:lvl2pPr marL="704850" marR="0" indent="-24765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2pPr>
      <a:lvl3pPr marL="1211580" marR="0" indent="-29718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3pPr>
      <a:lvl4pPr marL="1701800" marR="0" indent="-3302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4pPr>
      <a:lvl5pPr marL="2159000" marR="0" indent="-3302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5pPr>
      <a:lvl6pPr marL="2616200" marR="0" indent="-3302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6pPr>
      <a:lvl7pPr marL="3073400" marR="0" indent="-3302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7pPr>
      <a:lvl8pPr marL="3530600" marR="0" indent="-3302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8pPr>
      <a:lvl9pPr marL="3987800" marR="0" indent="-33020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600" u="none">
          <a:ln>
            <a:noFill/>
          </a:ln>
          <a:solidFill>
            <a:srgbClr val="40404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字方塊 1"/>
          <p:cNvSpPr txBox="1"/>
          <p:nvPr/>
        </p:nvSpPr>
        <p:spPr>
          <a:xfrm>
            <a:off x="4336264" y="2834203"/>
            <a:ext cx="3462448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lnSpc>
                <a:spcPct val="150000"/>
              </a:lnSpc>
              <a:defRPr b="1" sz="4000">
                <a:latin typeface="+mj-lt"/>
                <a:ea typeface="+mj-ea"/>
                <a:cs typeface="+mj-cs"/>
                <a:sym typeface="Helvetica"/>
              </a:defRPr>
            </a:pPr>
            <a:r>
              <a:t>FlipRobot 2.0</a:t>
            </a:r>
          </a:p>
          <a:p>
            <a:pPr algn="ctr">
              <a:lnSpc>
                <a:spcPct val="150000"/>
              </a:lnSpc>
              <a:defRPr sz="2000">
                <a:solidFill>
                  <a:srgbClr val="A6A6A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翻轉課程 </a:t>
            </a:r>
            <a:r>
              <a:t>UI</a:t>
            </a:r>
          </a:p>
        </p:txBody>
      </p:sp>
      <p:sp>
        <p:nvSpPr>
          <p:cNvPr id="36" name="矩形 2"/>
          <p:cNvSpPr/>
          <p:nvPr/>
        </p:nvSpPr>
        <p:spPr>
          <a:xfrm>
            <a:off x="10254343" y="6166756"/>
            <a:ext cx="1665515" cy="4572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方塊 3"/>
          <p:cNvSpPr txBox="1"/>
          <p:nvPr/>
        </p:nvSpPr>
        <p:spPr>
          <a:xfrm>
            <a:off x="474065" y="364594"/>
            <a:ext cx="4219875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808080"/>
                </a:solidFill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39" name="直線接點 4"/>
          <p:cNvSpPr/>
          <p:nvPr/>
        </p:nvSpPr>
        <p:spPr>
          <a:xfrm flipH="1">
            <a:off x="407368" y="402944"/>
            <a:ext cx="1" cy="31038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" name="矩形 5"/>
          <p:cNvSpPr/>
          <p:nvPr/>
        </p:nvSpPr>
        <p:spPr>
          <a:xfrm>
            <a:off x="10254343" y="6166756"/>
            <a:ext cx="1665515" cy="4572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" name="文字方塊 6"/>
          <p:cNvSpPr txBox="1"/>
          <p:nvPr/>
        </p:nvSpPr>
        <p:spPr>
          <a:xfrm>
            <a:off x="4577314" y="2428269"/>
            <a:ext cx="3037372" cy="242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solidFill>
                  <a:srgbClr val="808080"/>
                </a:solidFill>
              </a:defRPr>
            </a:pPr>
            <a:r>
              <a:t>To-Do Review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solidFill>
                  <a:srgbClr val="808080"/>
                </a:solidFill>
              </a:defRPr>
            </a:pPr>
            <a:r>
              <a:t>Guideline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solidFill>
                  <a:srgbClr val="80808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翻轉課程</a:t>
            </a:r>
            <a:r>
              <a:t> UI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solidFill>
                  <a:srgbClr val="808080"/>
                </a:solidFill>
              </a:defRPr>
            </a:pPr>
            <a:r>
              <a:t>Ryan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solidFill>
                  <a:srgbClr val="808080"/>
                </a:solidFill>
              </a:defRPr>
            </a:pPr>
            <a:r>
              <a:t>社群註冊討論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solidFill>
                  <a:srgbClr val="80808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進度 </a:t>
            </a:r>
            <a:r>
              <a:t>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3"/>
          <p:cNvSpPr txBox="1"/>
          <p:nvPr/>
        </p:nvSpPr>
        <p:spPr>
          <a:xfrm>
            <a:off x="474065" y="364594"/>
            <a:ext cx="4219875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808080"/>
                </a:solidFill>
              </a:defRPr>
            </a:lvl1pPr>
          </a:lstStyle>
          <a:p>
            <a:pPr/>
            <a:r>
              <a:t>Icon</a:t>
            </a:r>
          </a:p>
        </p:txBody>
      </p:sp>
      <p:sp>
        <p:nvSpPr>
          <p:cNvPr id="44" name="直線接點 4"/>
          <p:cNvSpPr/>
          <p:nvPr/>
        </p:nvSpPr>
        <p:spPr>
          <a:xfrm flipH="1">
            <a:off x="407368" y="402944"/>
            <a:ext cx="1" cy="31038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" name="矩形 5"/>
          <p:cNvSpPr/>
          <p:nvPr/>
        </p:nvSpPr>
        <p:spPr>
          <a:xfrm>
            <a:off x="10254343" y="6166756"/>
            <a:ext cx="1665515" cy="4572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6" name="fliptools_icons_ver.4_ipad.png" descr="fliptools_icons_ver.4_i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943" y="-590548"/>
            <a:ext cx="10937224" cy="8201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字方塊 3"/>
          <p:cNvSpPr txBox="1"/>
          <p:nvPr/>
        </p:nvSpPr>
        <p:spPr>
          <a:xfrm>
            <a:off x="474065" y="364594"/>
            <a:ext cx="4219875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808080"/>
                </a:solidFill>
              </a:defRPr>
            </a:lvl1pPr>
          </a:lstStyle>
          <a:p>
            <a:pPr/>
            <a:r>
              <a:t>Icon</a:t>
            </a:r>
          </a:p>
        </p:txBody>
      </p:sp>
      <p:sp>
        <p:nvSpPr>
          <p:cNvPr id="49" name="直線接點 4"/>
          <p:cNvSpPr/>
          <p:nvPr/>
        </p:nvSpPr>
        <p:spPr>
          <a:xfrm flipH="1">
            <a:off x="407368" y="402944"/>
            <a:ext cx="1" cy="31038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0" name="矩形 5"/>
          <p:cNvSpPr/>
          <p:nvPr/>
        </p:nvSpPr>
        <p:spPr>
          <a:xfrm>
            <a:off x="10254343" y="6166756"/>
            <a:ext cx="1665515" cy="4572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1" name="fliptools_icons_ver.4_ipad.png" descr="fliptools_icons_ver.4_i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2140" y="554592"/>
            <a:ext cx="7666816" cy="5748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AppIcon_FlipDuino2.png" descr="AppIcon_FlipDuino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6189" y="2979214"/>
            <a:ext cx="638717" cy="638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字方塊 3"/>
          <p:cNvSpPr txBox="1"/>
          <p:nvPr/>
        </p:nvSpPr>
        <p:spPr>
          <a:xfrm>
            <a:off x="474065" y="364594"/>
            <a:ext cx="4219875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808080"/>
                </a:solidFill>
              </a:defRPr>
            </a:lvl1pPr>
          </a:lstStyle>
          <a:p>
            <a:pPr/>
            <a:r>
              <a:t>Icon</a:t>
            </a:r>
          </a:p>
        </p:txBody>
      </p:sp>
      <p:sp>
        <p:nvSpPr>
          <p:cNvPr id="55" name="直線接點 4"/>
          <p:cNvSpPr/>
          <p:nvPr/>
        </p:nvSpPr>
        <p:spPr>
          <a:xfrm flipH="1">
            <a:off x="407368" y="402944"/>
            <a:ext cx="1" cy="310380"/>
          </a:xfrm>
          <a:prstGeom prst="line">
            <a:avLst/>
          </a:prstGeom>
          <a:ln w="28575">
            <a:solidFill>
              <a:srgbClr val="595959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矩形 5"/>
          <p:cNvSpPr/>
          <p:nvPr/>
        </p:nvSpPr>
        <p:spPr>
          <a:xfrm>
            <a:off x="10254343" y="6166756"/>
            <a:ext cx="1665515" cy="4572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7" name="fliptools_icons_Ver.4_fliptools.png" descr="fliptools_icons_Ver.4_fliptoo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3820" y="620880"/>
            <a:ext cx="8424360" cy="5616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26"/>
          <p:cNvSpPr/>
          <p:nvPr/>
        </p:nvSpPr>
        <p:spPr>
          <a:xfrm>
            <a:off x="10191126" y="6166756"/>
            <a:ext cx="1665515" cy="4572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" name="文字方塊 2"/>
          <p:cNvSpPr txBox="1"/>
          <p:nvPr/>
        </p:nvSpPr>
        <p:spPr>
          <a:xfrm>
            <a:off x="3401883" y="3105834"/>
            <a:ext cx="5400600" cy="646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808080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